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4"/>
  </p:sldMasterIdLst>
  <p:notesMasterIdLst>
    <p:notesMasterId r:id="rId20"/>
  </p:notesMasterIdLst>
  <p:sldIdLst>
    <p:sldId id="256" r:id="rId5"/>
    <p:sldId id="315" r:id="rId6"/>
    <p:sldId id="337" r:id="rId7"/>
    <p:sldId id="348" r:id="rId8"/>
    <p:sldId id="347" r:id="rId9"/>
    <p:sldId id="340" r:id="rId10"/>
    <p:sldId id="296" r:id="rId11"/>
    <p:sldId id="309" r:id="rId12"/>
    <p:sldId id="306" r:id="rId13"/>
    <p:sldId id="334" r:id="rId14"/>
    <p:sldId id="308" r:id="rId15"/>
    <p:sldId id="323" r:id="rId16"/>
    <p:sldId id="335" r:id="rId17"/>
    <p:sldId id="346" r:id="rId18"/>
    <p:sldId id="34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88671-8ACC-4AE8-B47D-A72F43ED11D5}" v="6" dt="2023-06-21T15:24:55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6603" autoAdjust="0"/>
  </p:normalViewPr>
  <p:slideViewPr>
    <p:cSldViewPr>
      <p:cViewPr>
        <p:scale>
          <a:sx n="70" d="100"/>
          <a:sy n="70" d="100"/>
        </p:scale>
        <p:origin x="1488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 Toder" userId="5c9dfefd324421c7" providerId="LiveId" clId="{F8A88671-8ACC-4AE8-B47D-A72F43ED11D5}"/>
    <pc:docChg chg="addSld delSld modSld">
      <pc:chgData name="Joan Toder" userId="5c9dfefd324421c7" providerId="LiveId" clId="{F8A88671-8ACC-4AE8-B47D-A72F43ED11D5}" dt="2023-06-21T18:36:26.434" v="427" actId="13926"/>
      <pc:docMkLst>
        <pc:docMk/>
      </pc:docMkLst>
      <pc:sldChg chg="modSp mod">
        <pc:chgData name="Joan Toder" userId="5c9dfefd324421c7" providerId="LiveId" clId="{F8A88671-8ACC-4AE8-B47D-A72F43ED11D5}" dt="2023-06-20T19:42:23.131" v="357" actId="20577"/>
        <pc:sldMkLst>
          <pc:docMk/>
          <pc:sldMk cId="0" sldId="296"/>
        </pc:sldMkLst>
        <pc:spChg chg="mod">
          <ac:chgData name="Joan Toder" userId="5c9dfefd324421c7" providerId="LiveId" clId="{F8A88671-8ACC-4AE8-B47D-A72F43ED11D5}" dt="2023-06-20T19:42:23.131" v="357" actId="20577"/>
          <ac:spMkLst>
            <pc:docMk/>
            <pc:sldMk cId="0" sldId="296"/>
            <ac:spMk id="3" creationId="{00000000-0000-0000-0000-000000000000}"/>
          </ac:spMkLst>
        </pc:spChg>
      </pc:sldChg>
      <pc:sldChg chg="modSp mod">
        <pc:chgData name="Joan Toder" userId="5c9dfefd324421c7" providerId="LiveId" clId="{F8A88671-8ACC-4AE8-B47D-A72F43ED11D5}" dt="2023-05-23T01:41:36.762" v="119" actId="13926"/>
        <pc:sldMkLst>
          <pc:docMk/>
          <pc:sldMk cId="2101201429" sldId="315"/>
        </pc:sldMkLst>
        <pc:spChg chg="mod">
          <ac:chgData name="Joan Toder" userId="5c9dfefd324421c7" providerId="LiveId" clId="{F8A88671-8ACC-4AE8-B47D-A72F43ED11D5}" dt="2023-05-23T01:41:36.762" v="119" actId="13926"/>
          <ac:spMkLst>
            <pc:docMk/>
            <pc:sldMk cId="2101201429" sldId="315"/>
            <ac:spMk id="8" creationId="{00000000-0000-0000-0000-000000000000}"/>
          </ac:spMkLst>
        </pc:spChg>
      </pc:sldChg>
      <pc:sldChg chg="modSp del mod">
        <pc:chgData name="Joan Toder" userId="5c9dfefd324421c7" providerId="LiveId" clId="{F8A88671-8ACC-4AE8-B47D-A72F43ED11D5}" dt="2023-06-21T18:36:04.496" v="418" actId="2696"/>
        <pc:sldMkLst>
          <pc:docMk/>
          <pc:sldMk cId="2633998578" sldId="333"/>
        </pc:sldMkLst>
        <pc:spChg chg="mod">
          <ac:chgData name="Joan Toder" userId="5c9dfefd324421c7" providerId="LiveId" clId="{F8A88671-8ACC-4AE8-B47D-A72F43ED11D5}" dt="2023-06-21T15:05:38.846" v="394" actId="20577"/>
          <ac:spMkLst>
            <pc:docMk/>
            <pc:sldMk cId="2633998578" sldId="333"/>
            <ac:spMk id="3" creationId="{00000000-0000-0000-0000-000000000000}"/>
          </ac:spMkLst>
        </pc:spChg>
        <pc:spChg chg="mod">
          <ac:chgData name="Joan Toder" userId="5c9dfefd324421c7" providerId="LiveId" clId="{F8A88671-8ACC-4AE8-B47D-A72F43ED11D5}" dt="2023-06-21T15:14:14.133" v="411" actId="20577"/>
          <ac:spMkLst>
            <pc:docMk/>
            <pc:sldMk cId="2633998578" sldId="333"/>
            <ac:spMk id="6" creationId="{00000000-0000-0000-0000-000000000000}"/>
          </ac:spMkLst>
        </pc:spChg>
        <pc:graphicFrameChg chg="mod modGraphic">
          <ac:chgData name="Joan Toder" userId="5c9dfefd324421c7" providerId="LiveId" clId="{F8A88671-8ACC-4AE8-B47D-A72F43ED11D5}" dt="2023-06-21T15:24:57.205" v="417" actId="13926"/>
          <ac:graphicFrameMkLst>
            <pc:docMk/>
            <pc:sldMk cId="2633998578" sldId="333"/>
            <ac:graphicFrameMk id="5" creationId="{00000000-0000-0000-0000-000000000000}"/>
          </ac:graphicFrameMkLst>
        </pc:graphicFrameChg>
      </pc:sldChg>
      <pc:sldChg chg="modSp mod">
        <pc:chgData name="Joan Toder" userId="5c9dfefd324421c7" providerId="LiveId" clId="{F8A88671-8ACC-4AE8-B47D-A72F43ED11D5}" dt="2023-06-19T19:30:12.953" v="300" actId="20577"/>
        <pc:sldMkLst>
          <pc:docMk/>
          <pc:sldMk cId="3754472466" sldId="337"/>
        </pc:sldMkLst>
        <pc:spChg chg="mod">
          <ac:chgData name="Joan Toder" userId="5c9dfefd324421c7" providerId="LiveId" clId="{F8A88671-8ACC-4AE8-B47D-A72F43ED11D5}" dt="2023-06-19T19:30:12.953" v="300" actId="20577"/>
          <ac:spMkLst>
            <pc:docMk/>
            <pc:sldMk cId="3754472466" sldId="337"/>
            <ac:spMk id="3" creationId="{00000000-0000-0000-0000-000000000000}"/>
          </ac:spMkLst>
        </pc:spChg>
      </pc:sldChg>
      <pc:sldChg chg="modSp mod">
        <pc:chgData name="Joan Toder" userId="5c9dfefd324421c7" providerId="LiveId" clId="{F8A88671-8ACC-4AE8-B47D-A72F43ED11D5}" dt="2023-06-20T19:33:57.445" v="340" actId="6549"/>
        <pc:sldMkLst>
          <pc:docMk/>
          <pc:sldMk cId="1944201653" sldId="340"/>
        </pc:sldMkLst>
        <pc:spChg chg="mod">
          <ac:chgData name="Joan Toder" userId="5c9dfefd324421c7" providerId="LiveId" clId="{F8A88671-8ACC-4AE8-B47D-A72F43ED11D5}" dt="2023-06-20T19:33:57.445" v="340" actId="6549"/>
          <ac:spMkLst>
            <pc:docMk/>
            <pc:sldMk cId="1944201653" sldId="340"/>
            <ac:spMk id="3" creationId="{00000000-0000-0000-0000-000000000000}"/>
          </ac:spMkLst>
        </pc:spChg>
      </pc:sldChg>
      <pc:sldChg chg="modSp mod">
        <pc:chgData name="Joan Toder" userId="5c9dfefd324421c7" providerId="LiveId" clId="{F8A88671-8ACC-4AE8-B47D-A72F43ED11D5}" dt="2023-05-23T02:12:44.455" v="174" actId="1076"/>
        <pc:sldMkLst>
          <pc:docMk/>
          <pc:sldMk cId="617656528" sldId="346"/>
        </pc:sldMkLst>
        <pc:spChg chg="mod">
          <ac:chgData name="Joan Toder" userId="5c9dfefd324421c7" providerId="LiveId" clId="{F8A88671-8ACC-4AE8-B47D-A72F43ED11D5}" dt="2023-05-23T02:10:52.685" v="171" actId="14100"/>
          <ac:spMkLst>
            <pc:docMk/>
            <pc:sldMk cId="617656528" sldId="346"/>
            <ac:spMk id="6" creationId="{00000000-0000-0000-0000-000000000000}"/>
          </ac:spMkLst>
        </pc:spChg>
        <pc:graphicFrameChg chg="mod">
          <ac:chgData name="Joan Toder" userId="5c9dfefd324421c7" providerId="LiveId" clId="{F8A88671-8ACC-4AE8-B47D-A72F43ED11D5}" dt="2023-05-23T02:12:44.455" v="174" actId="1076"/>
          <ac:graphicFrameMkLst>
            <pc:docMk/>
            <pc:sldMk cId="617656528" sldId="346"/>
            <ac:graphicFrameMk id="5" creationId="{00000000-0000-0000-0000-000000000000}"/>
          </ac:graphicFrameMkLst>
        </pc:graphicFrameChg>
      </pc:sldChg>
      <pc:sldChg chg="modSp mod">
        <pc:chgData name="Joan Toder" userId="5c9dfefd324421c7" providerId="LiveId" clId="{F8A88671-8ACC-4AE8-B47D-A72F43ED11D5}" dt="2023-05-23T02:17:30.937" v="240" actId="20577"/>
        <pc:sldMkLst>
          <pc:docMk/>
          <pc:sldMk cId="548101917" sldId="347"/>
        </pc:sldMkLst>
        <pc:spChg chg="mod">
          <ac:chgData name="Joan Toder" userId="5c9dfefd324421c7" providerId="LiveId" clId="{F8A88671-8ACC-4AE8-B47D-A72F43ED11D5}" dt="2023-05-23T02:17:30.937" v="240" actId="20577"/>
          <ac:spMkLst>
            <pc:docMk/>
            <pc:sldMk cId="548101917" sldId="347"/>
            <ac:spMk id="8" creationId="{0B440D69-30A6-F415-8BB4-5395AE464165}"/>
          </ac:spMkLst>
        </pc:spChg>
      </pc:sldChg>
      <pc:sldChg chg="modSp mod">
        <pc:chgData name="Joan Toder" userId="5c9dfefd324421c7" providerId="LiveId" clId="{F8A88671-8ACC-4AE8-B47D-A72F43ED11D5}" dt="2023-05-23T02:16:41.569" v="214" actId="14100"/>
        <pc:sldMkLst>
          <pc:docMk/>
          <pc:sldMk cId="1753492150" sldId="348"/>
        </pc:sldMkLst>
        <pc:spChg chg="mod">
          <ac:chgData name="Joan Toder" userId="5c9dfefd324421c7" providerId="LiveId" clId="{F8A88671-8ACC-4AE8-B47D-A72F43ED11D5}" dt="2023-05-23T02:16:41.569" v="214" actId="14100"/>
          <ac:spMkLst>
            <pc:docMk/>
            <pc:sldMk cId="1753492150" sldId="348"/>
            <ac:spMk id="9" creationId="{16635AA2-AB26-A721-BC66-220314B2A366}"/>
          </ac:spMkLst>
        </pc:spChg>
      </pc:sldChg>
      <pc:sldChg chg="modSp add mod">
        <pc:chgData name="Joan Toder" userId="5c9dfefd324421c7" providerId="LiveId" clId="{F8A88671-8ACC-4AE8-B47D-A72F43ED11D5}" dt="2023-06-21T18:36:26.434" v="427" actId="13926"/>
        <pc:sldMkLst>
          <pc:docMk/>
          <pc:sldMk cId="1471612768" sldId="349"/>
        </pc:sldMkLst>
        <pc:spChg chg="mod">
          <ac:chgData name="Joan Toder" userId="5c9dfefd324421c7" providerId="LiveId" clId="{F8A88671-8ACC-4AE8-B47D-A72F43ED11D5}" dt="2023-06-21T18:36:17.514" v="425" actId="13926"/>
          <ac:spMkLst>
            <pc:docMk/>
            <pc:sldMk cId="1471612768" sldId="349"/>
            <ac:spMk id="3" creationId="{00000000-0000-0000-0000-000000000000}"/>
          </ac:spMkLst>
        </pc:spChg>
        <pc:spChg chg="mod">
          <ac:chgData name="Joan Toder" userId="5c9dfefd324421c7" providerId="LiveId" clId="{F8A88671-8ACC-4AE8-B47D-A72F43ED11D5}" dt="2023-06-21T18:36:26.434" v="427" actId="13926"/>
          <ac:spMkLst>
            <pc:docMk/>
            <pc:sldMk cId="1471612768" sldId="349"/>
            <ac:spMk id="6" creationId="{00000000-0000-0000-0000-000000000000}"/>
          </ac:spMkLst>
        </pc:spChg>
        <pc:graphicFrameChg chg="mod modGraphic">
          <ac:chgData name="Joan Toder" userId="5c9dfefd324421c7" providerId="LiveId" clId="{F8A88671-8ACC-4AE8-B47D-A72F43ED11D5}" dt="2023-06-21T18:36:22.458" v="426" actId="13926"/>
          <ac:graphicFrameMkLst>
            <pc:docMk/>
            <pc:sldMk cId="1471612768" sldId="349"/>
            <ac:graphicFrameMk id="5" creationId="{00000000-0000-0000-0000-000000000000}"/>
          </ac:graphicFrameMkLst>
        </pc:graphicFrameChg>
      </pc:sldChg>
    </pc:docChg>
  </pc:docChgLst>
  <pc:docChgLst>
    <pc:chgData name="Joan Toder" userId="5c9dfefd324421c7" providerId="LiveId" clId="{E66B91A4-FB7A-4564-9778-AD55CE38A5F0}"/>
    <pc:docChg chg="undo custSel modSld sldOrd">
      <pc:chgData name="Joan Toder" userId="5c9dfefd324421c7" providerId="LiveId" clId="{E66B91A4-FB7A-4564-9778-AD55CE38A5F0}" dt="2023-05-06T02:34:12.595" v="327" actId="13926"/>
      <pc:docMkLst>
        <pc:docMk/>
      </pc:docMkLst>
      <pc:sldChg chg="modSp mod">
        <pc:chgData name="Joan Toder" userId="5c9dfefd324421c7" providerId="LiveId" clId="{E66B91A4-FB7A-4564-9778-AD55CE38A5F0}" dt="2023-05-05T16:22:31.640" v="259" actId="13926"/>
        <pc:sldMkLst>
          <pc:docMk/>
          <pc:sldMk cId="0" sldId="296"/>
        </pc:sldMkLst>
        <pc:spChg chg="mod">
          <ac:chgData name="Joan Toder" userId="5c9dfefd324421c7" providerId="LiveId" clId="{E66B91A4-FB7A-4564-9778-AD55CE38A5F0}" dt="2023-05-05T16:22:31.640" v="259" actId="13926"/>
          <ac:spMkLst>
            <pc:docMk/>
            <pc:sldMk cId="0" sldId="296"/>
            <ac:spMk id="3" creationId="{00000000-0000-0000-0000-000000000000}"/>
          </ac:spMkLst>
        </pc:spChg>
      </pc:sldChg>
      <pc:sldChg chg="modSp">
        <pc:chgData name="Joan Toder" userId="5c9dfefd324421c7" providerId="LiveId" clId="{E66B91A4-FB7A-4564-9778-AD55CE38A5F0}" dt="2023-05-05T16:59:16.337" v="263"/>
        <pc:sldMkLst>
          <pc:docMk/>
          <pc:sldMk cId="0" sldId="306"/>
        </pc:sldMkLst>
        <pc:graphicFrameChg chg="mod">
          <ac:chgData name="Joan Toder" userId="5c9dfefd324421c7" providerId="LiveId" clId="{E66B91A4-FB7A-4564-9778-AD55CE38A5F0}" dt="2023-05-05T16:59:16.337" v="263"/>
          <ac:graphicFrameMkLst>
            <pc:docMk/>
            <pc:sldMk cId="0" sldId="306"/>
            <ac:graphicFrameMk id="5" creationId="{00000000-0000-0000-0000-000000000000}"/>
          </ac:graphicFrameMkLst>
        </pc:graphicFrameChg>
      </pc:sldChg>
      <pc:sldChg chg="modSp mod">
        <pc:chgData name="Joan Toder" userId="5c9dfefd324421c7" providerId="LiveId" clId="{E66B91A4-FB7A-4564-9778-AD55CE38A5F0}" dt="2023-05-05T16:57:05.373" v="261" actId="20577"/>
        <pc:sldMkLst>
          <pc:docMk/>
          <pc:sldMk cId="0" sldId="309"/>
        </pc:sldMkLst>
        <pc:graphicFrameChg chg="modGraphic">
          <ac:chgData name="Joan Toder" userId="5c9dfefd324421c7" providerId="LiveId" clId="{E66B91A4-FB7A-4564-9778-AD55CE38A5F0}" dt="2023-05-05T16:57:05.373" v="261" actId="20577"/>
          <ac:graphicFrameMkLst>
            <pc:docMk/>
            <pc:sldMk cId="0" sldId="309"/>
            <ac:graphicFrameMk id="3" creationId="{00000000-0000-0000-0000-000000000000}"/>
          </ac:graphicFrameMkLst>
        </pc:graphicFrameChg>
      </pc:sldChg>
      <pc:sldChg chg="modSp mod">
        <pc:chgData name="Joan Toder" userId="5c9dfefd324421c7" providerId="LiveId" clId="{E66B91A4-FB7A-4564-9778-AD55CE38A5F0}" dt="2023-05-06T02:34:12.595" v="327" actId="13926"/>
        <pc:sldMkLst>
          <pc:docMk/>
          <pc:sldMk cId="2633998578" sldId="333"/>
        </pc:sldMkLst>
        <pc:spChg chg="mod">
          <ac:chgData name="Joan Toder" userId="5c9dfefd324421c7" providerId="LiveId" clId="{E66B91A4-FB7A-4564-9778-AD55CE38A5F0}" dt="2023-05-05T17:20:55.772" v="301" actId="13926"/>
          <ac:spMkLst>
            <pc:docMk/>
            <pc:sldMk cId="2633998578" sldId="333"/>
            <ac:spMk id="3" creationId="{00000000-0000-0000-0000-000000000000}"/>
          </ac:spMkLst>
        </pc:spChg>
        <pc:spChg chg="mod">
          <ac:chgData name="Joan Toder" userId="5c9dfefd324421c7" providerId="LiveId" clId="{E66B91A4-FB7A-4564-9778-AD55CE38A5F0}" dt="2023-05-05T21:57:19.130" v="321" actId="13926"/>
          <ac:spMkLst>
            <pc:docMk/>
            <pc:sldMk cId="2633998578" sldId="333"/>
            <ac:spMk id="6" creationId="{00000000-0000-0000-0000-000000000000}"/>
          </ac:spMkLst>
        </pc:spChg>
        <pc:graphicFrameChg chg="mod modGraphic">
          <ac:chgData name="Joan Toder" userId="5c9dfefd324421c7" providerId="LiveId" clId="{E66B91A4-FB7A-4564-9778-AD55CE38A5F0}" dt="2023-05-06T02:34:12.595" v="327" actId="13926"/>
          <ac:graphicFrameMkLst>
            <pc:docMk/>
            <pc:sldMk cId="2633998578" sldId="333"/>
            <ac:graphicFrameMk id="5" creationId="{00000000-0000-0000-0000-000000000000}"/>
          </ac:graphicFrameMkLst>
        </pc:graphicFrameChg>
      </pc:sldChg>
      <pc:sldChg chg="modSp mod">
        <pc:chgData name="Joan Toder" userId="5c9dfefd324421c7" providerId="LiveId" clId="{E66B91A4-FB7A-4564-9778-AD55CE38A5F0}" dt="2023-05-05T17:12:42.875" v="289" actId="1076"/>
        <pc:sldMkLst>
          <pc:docMk/>
          <pc:sldMk cId="1274229562" sldId="335"/>
        </pc:sldMkLst>
        <pc:graphicFrameChg chg="mod modGraphic">
          <ac:chgData name="Joan Toder" userId="5c9dfefd324421c7" providerId="LiveId" clId="{E66B91A4-FB7A-4564-9778-AD55CE38A5F0}" dt="2023-05-05T17:12:42.875" v="289" actId="1076"/>
          <ac:graphicFrameMkLst>
            <pc:docMk/>
            <pc:sldMk cId="1274229562" sldId="335"/>
            <ac:graphicFrameMk id="3" creationId="{00000000-0000-0000-0000-000000000000}"/>
          </ac:graphicFrameMkLst>
        </pc:graphicFrameChg>
      </pc:sldChg>
      <pc:sldChg chg="modSp mod">
        <pc:chgData name="Joan Toder" userId="5c9dfefd324421c7" providerId="LiveId" clId="{E66B91A4-FB7A-4564-9778-AD55CE38A5F0}" dt="2023-05-05T16:08:02.297" v="112" actId="14100"/>
        <pc:sldMkLst>
          <pc:docMk/>
          <pc:sldMk cId="3754472466" sldId="337"/>
        </pc:sldMkLst>
        <pc:spChg chg="mod">
          <ac:chgData name="Joan Toder" userId="5c9dfefd324421c7" providerId="LiveId" clId="{E66B91A4-FB7A-4564-9778-AD55CE38A5F0}" dt="2023-05-05T16:08:02.297" v="112" actId="14100"/>
          <ac:spMkLst>
            <pc:docMk/>
            <pc:sldMk cId="3754472466" sldId="337"/>
            <ac:spMk id="2" creationId="{00000000-0000-0000-0000-000000000000}"/>
          </ac:spMkLst>
        </pc:spChg>
        <pc:spChg chg="mod">
          <ac:chgData name="Joan Toder" userId="5c9dfefd324421c7" providerId="LiveId" clId="{E66B91A4-FB7A-4564-9778-AD55CE38A5F0}" dt="2023-05-05T16:05:30.336" v="95" actId="179"/>
          <ac:spMkLst>
            <pc:docMk/>
            <pc:sldMk cId="3754472466" sldId="337"/>
            <ac:spMk id="3" creationId="{00000000-0000-0000-0000-000000000000}"/>
          </ac:spMkLst>
        </pc:spChg>
      </pc:sldChg>
      <pc:sldChg chg="modSp mod">
        <pc:chgData name="Joan Toder" userId="5c9dfefd324421c7" providerId="LiveId" clId="{E66B91A4-FB7A-4564-9778-AD55CE38A5F0}" dt="2023-05-05T16:19:44.291" v="236" actId="13926"/>
        <pc:sldMkLst>
          <pc:docMk/>
          <pc:sldMk cId="1944201653" sldId="340"/>
        </pc:sldMkLst>
        <pc:spChg chg="mod">
          <ac:chgData name="Joan Toder" userId="5c9dfefd324421c7" providerId="LiveId" clId="{E66B91A4-FB7A-4564-9778-AD55CE38A5F0}" dt="2023-05-05T16:09:19.218" v="116" actId="14100"/>
          <ac:spMkLst>
            <pc:docMk/>
            <pc:sldMk cId="1944201653" sldId="340"/>
            <ac:spMk id="2" creationId="{00000000-0000-0000-0000-000000000000}"/>
          </ac:spMkLst>
        </pc:spChg>
        <pc:spChg chg="mod">
          <ac:chgData name="Joan Toder" userId="5c9dfefd324421c7" providerId="LiveId" clId="{E66B91A4-FB7A-4564-9778-AD55CE38A5F0}" dt="2023-05-05T16:19:44.291" v="236" actId="13926"/>
          <ac:spMkLst>
            <pc:docMk/>
            <pc:sldMk cId="1944201653" sldId="340"/>
            <ac:spMk id="3" creationId="{00000000-0000-0000-0000-000000000000}"/>
          </ac:spMkLst>
        </pc:spChg>
      </pc:sldChg>
      <pc:sldChg chg="modSp mod">
        <pc:chgData name="Joan Toder" userId="5c9dfefd324421c7" providerId="LiveId" clId="{E66B91A4-FB7A-4564-9778-AD55CE38A5F0}" dt="2023-05-05T21:50:58.092" v="315" actId="13926"/>
        <pc:sldMkLst>
          <pc:docMk/>
          <pc:sldMk cId="617656528" sldId="346"/>
        </pc:sldMkLst>
        <pc:spChg chg="mod">
          <ac:chgData name="Joan Toder" userId="5c9dfefd324421c7" providerId="LiveId" clId="{E66B91A4-FB7A-4564-9778-AD55CE38A5F0}" dt="2023-05-05T21:50:58.092" v="315" actId="13926"/>
          <ac:spMkLst>
            <pc:docMk/>
            <pc:sldMk cId="617656528" sldId="346"/>
            <ac:spMk id="6" creationId="{00000000-0000-0000-0000-000000000000}"/>
          </ac:spMkLst>
        </pc:spChg>
        <pc:graphicFrameChg chg="mod modGraphic">
          <ac:chgData name="Joan Toder" userId="5c9dfefd324421c7" providerId="LiveId" clId="{E66B91A4-FB7A-4564-9778-AD55CE38A5F0}" dt="2023-05-05T21:42:19.698" v="305" actId="13926"/>
          <ac:graphicFrameMkLst>
            <pc:docMk/>
            <pc:sldMk cId="617656528" sldId="346"/>
            <ac:graphicFrameMk id="5" creationId="{00000000-0000-0000-0000-000000000000}"/>
          </ac:graphicFrameMkLst>
        </pc:graphicFrameChg>
      </pc:sldChg>
      <pc:sldChg chg="modSp mod">
        <pc:chgData name="Joan Toder" userId="5c9dfefd324421c7" providerId="LiveId" clId="{E66B91A4-FB7A-4564-9778-AD55CE38A5F0}" dt="2023-05-05T16:13:50.598" v="123" actId="20577"/>
        <pc:sldMkLst>
          <pc:docMk/>
          <pc:sldMk cId="548101917" sldId="347"/>
        </pc:sldMkLst>
        <pc:spChg chg="mod">
          <ac:chgData name="Joan Toder" userId="5c9dfefd324421c7" providerId="LiveId" clId="{E66B91A4-FB7A-4564-9778-AD55CE38A5F0}" dt="2023-05-05T16:13:50.598" v="123" actId="20577"/>
          <ac:spMkLst>
            <pc:docMk/>
            <pc:sldMk cId="548101917" sldId="347"/>
            <ac:spMk id="8" creationId="{0B440D69-30A6-F415-8BB4-5395AE464165}"/>
          </ac:spMkLst>
        </pc:spChg>
      </pc:sldChg>
      <pc:sldChg chg="modSp mod ord">
        <pc:chgData name="Joan Toder" userId="5c9dfefd324421c7" providerId="LiveId" clId="{E66B91A4-FB7A-4564-9778-AD55CE38A5F0}" dt="2023-05-05T16:11:55.467" v="118" actId="1076"/>
        <pc:sldMkLst>
          <pc:docMk/>
          <pc:sldMk cId="1753492150" sldId="348"/>
        </pc:sldMkLst>
        <pc:spChg chg="mod">
          <ac:chgData name="Joan Toder" userId="5c9dfefd324421c7" providerId="LiveId" clId="{E66B91A4-FB7A-4564-9778-AD55CE38A5F0}" dt="2023-05-05T16:11:55.467" v="118" actId="1076"/>
          <ac:spMkLst>
            <pc:docMk/>
            <pc:sldMk cId="1753492150" sldId="348"/>
            <ac:spMk id="9" creationId="{16635AA2-AB26-A721-BC66-220314B2A3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464D05-F010-48C6-8172-C9378B0A7D1C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13A3A0-A92F-4060-B265-BF58FD52D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1FEC2D-F40F-4AC5-9224-ED5322D1B3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13A3A0-A92F-4060-B265-BF58FD52DF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6BE494-A6C7-4927-AB8C-41223161E916}" type="datetime1">
              <a:rPr lang="en-US" smtClean="0"/>
              <a:t>6/20/2023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C146328-1851-4489-BAF7-BD622CD65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F29A-16D3-4BCF-A48D-D18935AD0DAD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C60F1-10F9-4989-8B1E-BDE420B8B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2C7C-FC58-4386-9402-BD1CF20DF3D3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4775-D3A9-4323-8D7F-449F639B5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4BB67-675F-4AC2-B845-4935A37220BE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5C3A7-876C-4FFC-8F3F-473A7297A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07B880-811A-4464-92CC-9305EEC217AA}" type="datetime1">
              <a:rPr lang="en-US" smtClean="0"/>
              <a:t>6/20/2023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4942C-04D5-422E-AAB0-F104B6F6E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8FF6C-1A61-492E-BD9A-DBC82DC75FDC}" type="datetime1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E9BEE3-60FD-47F7-A866-63800760A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FF08EC-431D-436E-B005-DCA03B301F59}" type="datetime1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0B5DFC-88D0-44EB-B420-C81C205D5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FB6329-F550-4F84-9478-374396CAA83B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D1B7D-62B6-4FBD-85DB-0359BC352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FDF1-B833-4DAA-A4BD-5E01C7067514}" type="datetime1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4DFA9-CF93-412F-8216-A02CFE4F2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AA6E53-4AE7-4DF4-A4E5-C0BA29B77AA6}" type="datetime1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EC0CF9-E2DF-4072-BEB9-58B14F43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2E7684-02E1-44CF-A5C0-12B1269DC209}" type="datetime1">
              <a:rPr lang="en-US" smtClean="0"/>
              <a:t>6/20/2023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CC9B83-F8A2-4451-BA32-FEE28EFDA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894ABA-AD87-410A-8682-1E3233445ACF}" type="datetime1">
              <a:rPr lang="en-US" smtClean="0"/>
              <a:t>6/20/2023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33974CB-A793-492D-971B-4B3017750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6" r:id="rId6"/>
    <p:sldLayoutId id="2147483730" r:id="rId7"/>
    <p:sldLayoutId id="2147483737" r:id="rId8"/>
    <p:sldLayoutId id="2147483738" r:id="rId9"/>
    <p:sldLayoutId id="2147483729" r:id="rId10"/>
    <p:sldLayoutId id="21474837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533400" y="609600"/>
            <a:ext cx="7924800" cy="5257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GA-506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Marietta/Cobb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Continuum of Care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2021 Housing Inventory &amp;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Point-in-Time Count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br>
              <a:rPr lang="en-US" i="1" dirty="0">
                <a:latin typeface="Arial" pitchFamily="34" charset="0"/>
                <a:cs typeface="Arial" pitchFamily="34" charset="0"/>
              </a:rPr>
            </a:br>
            <a:r>
              <a:rPr lang="en-US" sz="4400" dirty="0">
                <a:latin typeface="Arial" pitchFamily="34" charset="0"/>
                <a:cs typeface="Arial" pitchFamily="34" charset="0"/>
              </a:rPr>
              <a:t>January 27, 2021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4DFA9-CF93-412F-8216-A02CFE4F28A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Gender (persons)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068513" y="19161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2443163" y="22018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24650" name="Rectangle 1"/>
          <p:cNvSpPr>
            <a:spLocks noChangeArrowheads="1"/>
          </p:cNvSpPr>
          <p:nvPr/>
        </p:nvSpPr>
        <p:spPr bwMode="auto">
          <a:xfrm>
            <a:off x="2681288" y="22018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57937"/>
              </p:ext>
            </p:extLst>
          </p:nvPr>
        </p:nvGraphicFramePr>
        <p:xfrm>
          <a:off x="609600" y="1600200"/>
          <a:ext cx="7924800" cy="3429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3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Emergency Shelter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Female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Male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Transgender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44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59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65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Transitional Housing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Transgender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57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70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324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Race &amp; Ethnicity (persons)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068513" y="19161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2443163" y="22018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2681288" y="22018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85231"/>
              </p:ext>
            </p:extLst>
          </p:nvPr>
        </p:nvGraphicFramePr>
        <p:xfrm>
          <a:off x="457200" y="1874838"/>
          <a:ext cx="7857722" cy="3916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Emergency Shelter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White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Black/AA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Other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Hispanic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81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98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339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Transitional Housing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White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Black/AA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Other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Hispanic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165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62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63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726" name="Rectangle 1"/>
          <p:cNvSpPr>
            <a:spLocks noChangeArrowheads="1"/>
          </p:cNvSpPr>
          <p:nvPr/>
        </p:nvSpPr>
        <p:spPr bwMode="auto">
          <a:xfrm>
            <a:off x="1903413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Households with Veterans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337174"/>
              </p:ext>
            </p:extLst>
          </p:nvPr>
        </p:nvGraphicFramePr>
        <p:xfrm>
          <a:off x="685800" y="1828800"/>
          <a:ext cx="8001000" cy="3962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Emergency Shelter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Households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Persons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Veterans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26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26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Transitional Housing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Households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Persons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Veterans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6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26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TOTAL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617" name="Rectangle 1"/>
          <p:cNvSpPr>
            <a:spLocks noChangeArrowheads="1"/>
          </p:cNvSpPr>
          <p:nvPr/>
        </p:nvSpPr>
        <p:spPr bwMode="auto">
          <a:xfrm>
            <a:off x="2068513" y="19161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5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Households with only Youth (only ages 0 – 24)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629912"/>
              </p:ext>
            </p:extLst>
          </p:nvPr>
        </p:nvGraphicFramePr>
        <p:xfrm>
          <a:off x="715108" y="1949133"/>
          <a:ext cx="8001000" cy="3928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Emergency Shelter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Households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Persons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  <a:latin typeface="+mn-lt"/>
                          <a:ea typeface="+mn-ea"/>
                          <a:cs typeface="+mn-cs"/>
                        </a:rPr>
                        <a:t>Parents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Transitional Housing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Households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Persons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  <a:latin typeface="+mn-lt"/>
                          <a:ea typeface="+mn-ea"/>
                          <a:cs typeface="+mn-cs"/>
                        </a:rPr>
                        <a:t>Parents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  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TOTAL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29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Homeless Subpopulations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68356"/>
              </p:ext>
            </p:extLst>
          </p:nvPr>
        </p:nvGraphicFramePr>
        <p:xfrm>
          <a:off x="1295400" y="1295400"/>
          <a:ext cx="6553200" cy="4493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0116514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2828778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9918498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 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 Total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Chronically Homeless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CH Households with Children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Persons in CH HHs with Children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Persons in CH HHs without Children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Veterans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Households with Veterans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Persons in Households with Veterans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Veterans - Total - All Genders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Veterans - Total - Female Only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1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Subpopulations (adults only)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Severe Mental Illness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Chronic Substance Abuse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HIV/AIDS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Domestic Violence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 txBox="1">
            <a:spLocks/>
          </p:cNvSpPr>
          <p:nvPr/>
        </p:nvSpPr>
        <p:spPr>
          <a:xfrm>
            <a:off x="2133600" y="5943600"/>
            <a:ext cx="6553200" cy="533400"/>
          </a:xfrm>
          <a:prstGeom prst="rect">
            <a:avLst/>
          </a:prstGeom>
        </p:spPr>
        <p:txBody>
          <a:bodyPr>
            <a:no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3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252 persons were sheltered on PIT night  (182 adults, 70 children)</a:t>
            </a:r>
          </a:p>
          <a:p>
            <a:pPr marL="0" lvl="3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000" b="1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0" lvl="3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 marL="457200" lvl="3" indent="-4572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4DFA9-CF93-412F-8216-A02CFE4F28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5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32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Subpopulations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 All Housing Projects on 01/27/21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509255"/>
              </p:ext>
            </p:extLst>
          </p:nvPr>
        </p:nvGraphicFramePr>
        <p:xfrm>
          <a:off x="838200" y="1564259"/>
          <a:ext cx="7260770" cy="390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2701578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8863444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554416524"/>
                    </a:ext>
                  </a:extLst>
                </a:gridCol>
                <a:gridCol w="859970">
                  <a:extLst>
                    <a:ext uri="{9D8B030D-6E8A-4147-A177-3AD203B41FA5}">
                      <a16:colId xmlns:a16="http://schemas.microsoft.com/office/drawing/2014/main" val="3482022336"/>
                    </a:ext>
                  </a:extLst>
                </a:gridCol>
              </a:tblGrid>
              <a:tr h="537439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 </a:t>
                      </a:r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PSH &amp; RRH 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</a:t>
                      </a:r>
                    </a:p>
                    <a:p>
                      <a:pPr algn="ctr" fontAlgn="b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Veterans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Households with Veterans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6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Persons in Households with Veterans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Veterans - Total - All Genders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Veterans - Total - Female Only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43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Subpopulations (adults only and </a:t>
                      </a:r>
                      <a:r>
                        <a:rPr lang="en-US" sz="1600" b="1" u="sng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6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oes not include VASH **)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Severe Mental Illness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Chronic Substance Abuse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HIV/AIDS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Domestic Violence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 txBox="1">
            <a:spLocks/>
          </p:cNvSpPr>
          <p:nvPr/>
        </p:nvSpPr>
        <p:spPr>
          <a:xfrm>
            <a:off x="1066800" y="5638800"/>
            <a:ext cx="7620000" cy="944562"/>
          </a:xfrm>
          <a:prstGeom prst="rect">
            <a:avLst/>
          </a:prstGeom>
        </p:spPr>
        <p:txBody>
          <a:bodyPr>
            <a:no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3" indent="0" algn="ctr" fontAlgn="auto">
              <a:spcAft>
                <a:spcPts val="0"/>
              </a:spcAft>
              <a:buNone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702 persons, 434 households in all housing projects on PIT night</a:t>
            </a:r>
          </a:p>
          <a:p>
            <a:pPr marL="0" lvl="3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* PSH and RRH not included in the PIT data submitted to HUD</a:t>
            </a:r>
          </a:p>
          <a:p>
            <a:pPr marL="0" lvl="3" indent="0" algn="ctr" fontAlgn="auto">
              <a:spcAft>
                <a:spcPts val="0"/>
              </a:spcAft>
              <a:buNone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** Veterans Affairs Supportive Housing Program</a:t>
            </a:r>
          </a:p>
          <a:p>
            <a:pPr marL="0" lvl="3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lvl="3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 marL="457200" lvl="3" indent="-45720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4DFA9-CF93-412F-8216-A02CFE4F28A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1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114800"/>
          </a:xfrm>
        </p:spPr>
        <p:txBody>
          <a:bodyPr>
            <a:noAutofit/>
          </a:bodyPr>
          <a:lstStyle/>
          <a:p>
            <a:pPr marL="395288" lvl="3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u="sng" dirty="0">
                <a:latin typeface="Arial" pitchFamily="34" charset="0"/>
                <a:cs typeface="Arial" pitchFamily="34" charset="0"/>
              </a:rPr>
              <a:t>Sheltered </a:t>
            </a:r>
          </a:p>
          <a:p>
            <a:pPr marL="395288" lvl="3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Surveys collected from 13 providers and 31 projects	</a:t>
            </a:r>
          </a:p>
          <a:p>
            <a:pPr marL="1309688" lvl="3" indent="-2841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Project characteristics</a:t>
            </a:r>
          </a:p>
          <a:p>
            <a:pPr marL="1309688" lvl="3" indent="-2841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Project bed inventory</a:t>
            </a:r>
          </a:p>
          <a:p>
            <a:pPr marL="1309688" lvl="3" indent="-2841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Bed occupancy (number of participants)</a:t>
            </a:r>
          </a:p>
          <a:p>
            <a:pPr marL="1309688" lvl="3" indent="-2841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Demographics on project participants		</a:t>
            </a:r>
          </a:p>
          <a:p>
            <a:pPr marL="914400" lvl="3" indent="-51593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u="sng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914400" lvl="3" indent="-5159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u="sng" dirty="0">
                <a:latin typeface="Arial" pitchFamily="34" charset="0"/>
                <a:cs typeface="Arial" pitchFamily="34" charset="0"/>
              </a:rPr>
              <a:t>Unsheltered Count</a:t>
            </a:r>
          </a:p>
          <a:p>
            <a:pPr marL="1143000" lvl="4" eaLnBrk="1" fontAlgn="auto" hangingPunct="1">
              <a:spcAft>
                <a:spcPts val="0"/>
              </a:spcAft>
              <a:buNone/>
              <a:defRPr/>
            </a:pPr>
            <a:r>
              <a:rPr lang="en-US" sz="1900" dirty="0">
                <a:latin typeface="Arial" pitchFamily="34" charset="0"/>
                <a:cs typeface="Arial" pitchFamily="34" charset="0"/>
              </a:rPr>
              <a:t>Cobb CoC conducts an unsheltered count every 2 years</a:t>
            </a:r>
          </a:p>
          <a:p>
            <a:pPr marL="1143000" lvl="4" eaLnBrk="1" fontAlgn="auto" hangingPunct="1">
              <a:spcAft>
                <a:spcPts val="0"/>
              </a:spcAft>
              <a:buNone/>
              <a:defRPr/>
            </a:pPr>
            <a:r>
              <a:rPr lang="en-US" sz="1900" dirty="0">
                <a:latin typeface="Arial" pitchFamily="34" charset="0"/>
                <a:cs typeface="Arial" pitchFamily="34" charset="0"/>
              </a:rPr>
              <a:t>Unsheltered count was not conducted in 2021 due to COVID</a:t>
            </a:r>
          </a:p>
          <a:p>
            <a:pPr marL="914400" lvl="3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2021 Housing Inventory &amp;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Point-in-Time Night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January 27, 2021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69" y="304800"/>
            <a:ext cx="82296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2021 Housing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89869"/>
            <a:ext cx="7131205" cy="4724400"/>
          </a:xfrm>
        </p:spPr>
        <p:txBody>
          <a:bodyPr/>
          <a:lstStyle/>
          <a:p>
            <a:pPr marL="109537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Emergency Shelter Year-Round Beds:  139</a:t>
            </a:r>
          </a:p>
          <a:p>
            <a:pPr marL="109537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Emergency Shelter Overflow 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Beds used:  14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109537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indent="-22225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286000" algn="l"/>
                <a:tab pos="4454525" algn="l"/>
              </a:tabLs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without Children	73</a:t>
            </a:r>
          </a:p>
          <a:p>
            <a:pPr indent="-22225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286000" algn="l"/>
                <a:tab pos="4454525" algn="l"/>
              </a:tabLs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 Children			80 (23 units)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Family Promise, Hope Atlanta, Kennesaw State University, </a:t>
            </a:r>
          </a:p>
          <a:p>
            <a:pPr marL="342900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liveSAFE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Resources, MUST Ministries, Positive Impact Health 	Center, The Center for Family Resources</a:t>
            </a:r>
          </a:p>
          <a:p>
            <a:pPr marL="342900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598488" lvl="1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ES Persons on PIT Night:  125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598488" lvl="1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ES Bed Utilization:  82%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598488" lvl="1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marL="598488" lvl="1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7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EF61E-DAC8-56BC-0796-874ADB62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96F5687-41F9-FE51-E5CC-A63AA5F8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2021 Housing Inventory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35AA2-AB26-A721-BC66-220314B2A366}"/>
              </a:ext>
            </a:extLst>
          </p:cNvPr>
          <p:cNvSpPr txBox="1"/>
          <p:nvPr/>
        </p:nvSpPr>
        <p:spPr>
          <a:xfrm>
            <a:off x="1371600" y="1600200"/>
            <a:ext cx="7162800" cy="3919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Transitional Housing Beds: 141</a:t>
            </a:r>
          </a:p>
          <a:p>
            <a:endParaRPr lang="en-US" dirty="0"/>
          </a:p>
          <a:p>
            <a:pPr lvl="1" indent="-22225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without Children 	92               </a:t>
            </a:r>
          </a:p>
          <a:p>
            <a:pPr lvl="1" indent="-22225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 Children		49 (13 units)                  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sz="1600" dirty="0"/>
              <a:t>Family Promise, </a:t>
            </a:r>
            <a:r>
              <a:rPr lang="en-US" sz="1600" dirty="0" err="1"/>
              <a:t>liveSAFE</a:t>
            </a:r>
            <a:r>
              <a:rPr lang="en-US" sz="1600" dirty="0"/>
              <a:t> Resources, St. Vincent de Paul, </a:t>
            </a:r>
          </a:p>
          <a:p>
            <a:r>
              <a:rPr lang="en-US" sz="1600" dirty="0"/>
              <a:t>	The Extension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pPr marL="914400" indent="-914400">
              <a:tabLst>
                <a:tab pos="1149350" algn="l"/>
              </a:tabLst>
            </a:pPr>
            <a:r>
              <a:rPr lang="en-US" dirty="0"/>
              <a:t>	</a:t>
            </a:r>
            <a:r>
              <a:rPr lang="en-US" sz="2000" b="1" dirty="0"/>
              <a:t>TH Persons on PIT Night:  127</a:t>
            </a:r>
          </a:p>
          <a:p>
            <a:pPr marL="914400" indent="-914400"/>
            <a:r>
              <a:rPr lang="en-US" sz="2000" b="1" dirty="0"/>
              <a:t>	TH Bed Utilization:  90%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349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F25D3-4E66-D8D5-1462-A7E67E80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4F8095-9EEA-ABCB-8F52-23E56444A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2021 Housing Inventory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440D69-30A6-F415-8BB4-5395AE464165}"/>
              </a:ext>
            </a:extLst>
          </p:cNvPr>
          <p:cNvSpPr txBox="1"/>
          <p:nvPr/>
        </p:nvSpPr>
        <p:spPr>
          <a:xfrm>
            <a:off x="1219200" y="1600200"/>
            <a:ext cx="7275513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Rapid Re-Housing Beds:  58</a:t>
            </a:r>
          </a:p>
          <a:p>
            <a:pPr marL="114300" indent="0" eaLnBrk="1" hangingPunct="1">
              <a:buFont typeface="Wingdings 3" pitchFamily="18" charset="2"/>
              <a:buNone/>
              <a:defRPr/>
            </a:pP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lvl="1" indent="-22225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4454525" algn="l"/>
              </a:tabLs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without Children	15    </a:t>
            </a:r>
          </a:p>
          <a:p>
            <a:pPr lvl="1" indent="-22225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4454525" algn="l"/>
              </a:tabLs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 Children		43 (14 units)</a:t>
            </a:r>
          </a:p>
          <a:p>
            <a:pPr marL="342900" indent="-228600" algn="ctr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MUST Ministries, The Center for Family Resources </a:t>
            </a:r>
          </a:p>
          <a:p>
            <a:pPr marL="109537" indent="0" eaLnBrk="1" hangingPunct="1">
              <a:buNone/>
              <a:defRPr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109537" indent="0" eaLnBrk="1" hangingPunct="1">
              <a:buNone/>
              <a:defRPr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RRH Persons on PIT Night:  58</a:t>
            </a: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RRH Bed Utilization:  100%</a:t>
            </a:r>
          </a:p>
        </p:txBody>
      </p:sp>
    </p:spTree>
    <p:extLst>
      <p:ext uri="{BB962C8B-B14F-4D97-AF65-F5344CB8AC3E}">
        <p14:creationId xmlns:p14="http://schemas.microsoft.com/office/powerpoint/2010/main" val="54810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2021 Housing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81077"/>
            <a:ext cx="7908559" cy="4572000"/>
          </a:xfrm>
        </p:spPr>
        <p:txBody>
          <a:bodyPr/>
          <a:lstStyle/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Permanent Supportive Housing Beds:  290</a:t>
            </a: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indent="-22225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without Children	264               </a:t>
            </a:r>
          </a:p>
          <a:p>
            <a:pPr indent="-22225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 Children		26 (9 units)                     </a:t>
            </a:r>
          </a:p>
          <a:p>
            <a:pPr marL="342900" indent="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	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14300" indent="0" eaLnBrk="1" hangingPunct="1">
              <a:buFont typeface="Wingdings 3" pitchFamily="18" charset="2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Cobb CSB, Marietta Housing Authority, MUST Ministries, </a:t>
            </a:r>
          </a:p>
          <a:p>
            <a:pPr marL="114300" indent="0" eaLnBrk="1" hangingPunct="1">
              <a:buFont typeface="Wingdings 3" pitchFamily="18" charset="2"/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Zion Keepers</a:t>
            </a:r>
          </a:p>
          <a:p>
            <a:pPr marL="114300" indent="0" eaLnBrk="1" hangingPunct="1">
              <a:buFont typeface="Wingdings 3" pitchFamily="18" charset="2"/>
              <a:buNone/>
              <a:defRPr/>
            </a:pPr>
            <a:endParaRPr lang="en-US" sz="1500" b="1" dirty="0">
              <a:latin typeface="Arial" pitchFamily="34" charset="0"/>
              <a:cs typeface="Arial" pitchFamily="34" charset="0"/>
            </a:endParaRPr>
          </a:p>
          <a:p>
            <a:pPr marL="114300" indent="0" eaLnBrk="1" hangingPunct="1">
              <a:buFont typeface="Wingdings 3" pitchFamily="18" charset="2"/>
              <a:buNone/>
              <a:defRPr/>
            </a:pPr>
            <a:endParaRPr lang="en-US" sz="1500" b="1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PSH Persons on PIT Night:  238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PSH Bed Utilization:  82% </a:t>
            </a: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	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14300" indent="0" eaLnBrk="1" hangingPunct="1">
              <a:buFont typeface="Wingdings 3" pitchFamily="18" charset="2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0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2021 Housing Inventory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447800"/>
            <a:ext cx="7427913" cy="3962400"/>
          </a:xfrm>
        </p:spPr>
        <p:txBody>
          <a:bodyPr/>
          <a:lstStyle/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Total Beds:  642</a:t>
            </a: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indent="-22225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4454525" algn="l"/>
              </a:tabLs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without Children	444                  </a:t>
            </a:r>
          </a:p>
          <a:p>
            <a:pPr indent="-22225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4454525" algn="l"/>
              </a:tabLst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Beds for Households with Children			198 (59 units)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836613" lvl="2" indent="-3175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Total Persons on PIT Night:  548</a:t>
            </a:r>
          </a:p>
          <a:p>
            <a:pPr marL="836613" lvl="2" indent="-3175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Total Bed Utilization:  85%</a:t>
            </a: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r>
              <a:rPr lang="en-US" sz="1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		</a:t>
            </a:r>
          </a:p>
          <a:p>
            <a:pPr marL="342900" indent="-228600" eaLnBrk="1" fontAlgn="auto" hangingPunct="1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Wingdings 3" pitchFamily="18" charset="2"/>
              <a:buNone/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342900" indent="-228600" eaLnBrk="1" hangingPunct="1">
              <a:buFont typeface="Wingdings 3" pitchFamily="18" charset="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Totals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10484"/>
              </p:ext>
            </p:extLst>
          </p:nvPr>
        </p:nvGraphicFramePr>
        <p:xfrm>
          <a:off x="609599" y="2144713"/>
          <a:ext cx="7924801" cy="3276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8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Emergency Shelter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Households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Persons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Ave HH Size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374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74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80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125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Transitional Housing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Households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Persons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Ave HH Size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374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374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TOTAL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94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127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617" name="Rectangle 1"/>
          <p:cNvSpPr>
            <a:spLocks noChangeArrowheads="1"/>
          </p:cNvSpPr>
          <p:nvPr/>
        </p:nvSpPr>
        <p:spPr bwMode="auto">
          <a:xfrm>
            <a:off x="2068513" y="19161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2021 Point-in-Time Count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Age (persons)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068513" y="19161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64446"/>
              </p:ext>
            </p:extLst>
          </p:nvPr>
        </p:nvGraphicFramePr>
        <p:xfrm>
          <a:off x="914400" y="1897062"/>
          <a:ext cx="7467601" cy="3589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Emergency Shelter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0-17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18-24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25+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15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38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15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615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38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76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Transitional Housing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0-17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18-24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</a:rPr>
                        <a:t>25+</a:t>
                      </a:r>
                      <a:endParaRPr lang="en-US" sz="16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15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615">
                <a:tc>
                  <a:txBody>
                    <a:bodyPr/>
                    <a:lstStyle/>
                    <a:p>
                      <a:pPr marL="0" marR="0" indent="419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Households without Children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615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32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92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642" name="Rectangle 1"/>
          <p:cNvSpPr>
            <a:spLocks noChangeArrowheads="1"/>
          </p:cNvSpPr>
          <p:nvPr/>
        </p:nvSpPr>
        <p:spPr bwMode="auto">
          <a:xfrm>
            <a:off x="2443163" y="22018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19100"/>
            <a:endParaRPr lang="en-US" altLang="en-US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5C3A7-876C-4FFC-8F3F-473A7297A0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BCFBD7BBB3CD47BA08722D147FC953" ma:contentTypeVersion="16" ma:contentTypeDescription="Create a new document." ma:contentTypeScope="" ma:versionID="2a7d07179883a010b47ccfd719b314ec">
  <xsd:schema xmlns:xsd="http://www.w3.org/2001/XMLSchema" xmlns:xs="http://www.w3.org/2001/XMLSchema" xmlns:p="http://schemas.microsoft.com/office/2006/metadata/properties" xmlns:ns2="358cd33b-6209-46f7-ab3f-e13aa4c309d1" xmlns:ns3="d47ba803-1b93-4d7c-a812-b77d2181ade2" targetNamespace="http://schemas.microsoft.com/office/2006/metadata/properties" ma:root="true" ma:fieldsID="53492d8fd82c3076a8275a01f04bd0c3" ns2:_="" ns3:_="">
    <xsd:import namespace="358cd33b-6209-46f7-ab3f-e13aa4c309d1"/>
    <xsd:import namespace="d47ba803-1b93-4d7c-a812-b77d2181ad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cd33b-6209-46f7-ab3f-e13aa4c309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1d69b39-260e-49bc-adad-8c1336bb04f3}" ma:internalName="TaxCatchAll" ma:showField="CatchAllData" ma:web="358cd33b-6209-46f7-ab3f-e13aa4c309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ba803-1b93-4d7c-a812-b77d2181a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85f4fba-0299-4e6e-99aa-19a46c544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7ba803-1b93-4d7c-a812-b77d2181ade2">
      <Terms xmlns="http://schemas.microsoft.com/office/infopath/2007/PartnerControls"/>
    </lcf76f155ced4ddcb4097134ff3c332f>
    <TaxCatchAll xmlns="358cd33b-6209-46f7-ab3f-e13aa4c309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2ED40E-D7C5-49BE-8E26-36EB4F1D7C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8cd33b-6209-46f7-ab3f-e13aa4c309d1"/>
    <ds:schemaRef ds:uri="d47ba803-1b93-4d7c-a812-b77d2181a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29C3DB-374D-4D91-BD81-AD093214B25B}">
  <ds:schemaRefs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d47ba803-1b93-4d7c-a812-b77d2181ade2"/>
    <ds:schemaRef ds:uri="http://schemas.microsoft.com/office/2006/documentManagement/types"/>
    <ds:schemaRef ds:uri="http://schemas.openxmlformats.org/package/2006/metadata/core-properties"/>
    <ds:schemaRef ds:uri="358cd33b-6209-46f7-ab3f-e13aa4c309d1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6B44DA-C257-4FEA-93BC-8B5673B8E2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15009</TotalTime>
  <Words>1071</Words>
  <Application>Microsoft Office PowerPoint</Application>
  <PresentationFormat>On-screen Show (4:3)</PresentationFormat>
  <Paragraphs>467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GA-506 Marietta/Cobb Continuum of Care  2021 Housing Inventory &amp; Point-in-Time Count  January 27, 2021</vt:lpstr>
      <vt:lpstr>2021 Housing Inventory &amp;  Point-in-Time Night January 27, 2021</vt:lpstr>
      <vt:lpstr> 2021 Housing Inventory</vt:lpstr>
      <vt:lpstr>2021 Housing Inventory</vt:lpstr>
      <vt:lpstr>2021 Housing Inventory</vt:lpstr>
      <vt:lpstr>2021 Housing Inventory</vt:lpstr>
      <vt:lpstr> 2021 Housing Inventory </vt:lpstr>
      <vt:lpstr>2021 Point-in-Time Count Totals</vt:lpstr>
      <vt:lpstr>2021 Point-in-Time Count Age (persons)</vt:lpstr>
      <vt:lpstr>2021 Point-in-Time Count Gender (persons)</vt:lpstr>
      <vt:lpstr>2021 Point-in-Time Count Race &amp; Ethnicity (persons)</vt:lpstr>
      <vt:lpstr>2021 Point-in-Time Count Households with Veterans</vt:lpstr>
      <vt:lpstr>2021 Point-in-Time Count Households with only Youth (only ages 0 – 24)</vt:lpstr>
      <vt:lpstr>PowerPoint Presentation</vt:lpstr>
      <vt:lpstr>PowerPoint Presentation</vt:lpstr>
    </vt:vector>
  </TitlesOfParts>
  <Company>The Center for Family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Shifting Federal Emphasis</dc:title>
  <dc:creator>Carolyn Bridges</dc:creator>
  <cp:lastModifiedBy>Joan Toder</cp:lastModifiedBy>
  <cp:revision>454</cp:revision>
  <cp:lastPrinted>2012-10-22T20:45:22Z</cp:lastPrinted>
  <dcterms:created xsi:type="dcterms:W3CDTF">2012-10-19T14:37:36Z</dcterms:created>
  <dcterms:modified xsi:type="dcterms:W3CDTF">2023-06-21T18:36:36Z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0x010100D4BCFBD7BBB3CD47BA08722D147FC953</vt:lpwstr>
  </property>
  <property fmtid="{D5CDD505-2E9C-101B-9397-08002B2CF9AE}" pid="3" name="MediaServiceImageTags">
    <vt:lpwstr/>
  </property>
</Properties>
</file>